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73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c/dd3/tutorial_gausian_median_blur_bilateral_filter.html#autotoc_md57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look at other convolutional operators in subsequent lessons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Operators to enhance and detect features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at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linear superposition of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552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invertible (inverse Fourier transform) and commutable: exchange time and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>
                <a:hlinkClick r:id="rId3"/>
              </a:rPr>
              <a:t>Szeliski</a:t>
            </a:r>
            <a:r>
              <a:rPr lang="en-US" sz="1200" dirty="0">
                <a:hlinkClick r:id="rId3"/>
              </a:rPr>
              <a:t>, 2</a:t>
            </a:r>
            <a:r>
              <a:rPr lang="en-US" sz="1200" baseline="30000" dirty="0">
                <a:hlinkClick r:id="rId3"/>
              </a:rPr>
              <a:t>nd</a:t>
            </a:r>
            <a:r>
              <a:rPr lang="en-US" sz="1200" dirty="0">
                <a:hlinkClick r:id="rId3"/>
              </a:rPr>
              <a:t> Edition, 2022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11605</TotalTime>
  <Words>3064</Words>
  <Application>Microsoft Office PowerPoint</Application>
  <PresentationFormat>Widescreen</PresentationFormat>
  <Paragraphs>522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271</cp:revision>
  <dcterms:created xsi:type="dcterms:W3CDTF">2021-10-09T01:58:56Z</dcterms:created>
  <dcterms:modified xsi:type="dcterms:W3CDTF">2025-12-27T03:26:34Z</dcterms:modified>
</cp:coreProperties>
</file>